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0691813" cy="7559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66" d="100"/>
          <a:sy n="66" d="100"/>
        </p:scale>
        <p:origin x="120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55084-2422-4679-8830-6F416833B39D}" type="datetimeFigureOut">
              <a:rPr lang="uk-UA" smtClean="0"/>
              <a:t>11.03.2018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E7C5F-7E35-4E7C-9B7C-CB72369C1E5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41785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55084-2422-4679-8830-6F416833B39D}" type="datetimeFigureOut">
              <a:rPr lang="uk-UA" smtClean="0"/>
              <a:t>11.03.2018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E7C5F-7E35-4E7C-9B7C-CB72369C1E5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28524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55084-2422-4679-8830-6F416833B39D}" type="datetimeFigureOut">
              <a:rPr lang="uk-UA" smtClean="0"/>
              <a:t>11.03.2018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E7C5F-7E35-4E7C-9B7C-CB72369C1E5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901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55084-2422-4679-8830-6F416833B39D}" type="datetimeFigureOut">
              <a:rPr lang="uk-UA" smtClean="0"/>
              <a:t>11.03.2018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E7C5F-7E35-4E7C-9B7C-CB72369C1E5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7899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55084-2422-4679-8830-6F416833B39D}" type="datetimeFigureOut">
              <a:rPr lang="uk-UA" smtClean="0"/>
              <a:t>11.03.2018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E7C5F-7E35-4E7C-9B7C-CB72369C1E5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2186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55084-2422-4679-8830-6F416833B39D}" type="datetimeFigureOut">
              <a:rPr lang="uk-UA" smtClean="0"/>
              <a:t>11.03.2018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E7C5F-7E35-4E7C-9B7C-CB72369C1E5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90060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55084-2422-4679-8830-6F416833B39D}" type="datetimeFigureOut">
              <a:rPr lang="uk-UA" smtClean="0"/>
              <a:t>11.03.2018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E7C5F-7E35-4E7C-9B7C-CB72369C1E5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63916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55084-2422-4679-8830-6F416833B39D}" type="datetimeFigureOut">
              <a:rPr lang="uk-UA" smtClean="0"/>
              <a:t>11.03.2018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E7C5F-7E35-4E7C-9B7C-CB72369C1E5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66959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55084-2422-4679-8830-6F416833B39D}" type="datetimeFigureOut">
              <a:rPr lang="uk-UA" smtClean="0"/>
              <a:t>11.03.2018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E7C5F-7E35-4E7C-9B7C-CB72369C1E5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39571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55084-2422-4679-8830-6F416833B39D}" type="datetimeFigureOut">
              <a:rPr lang="uk-UA" smtClean="0"/>
              <a:t>11.03.2018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E7C5F-7E35-4E7C-9B7C-CB72369C1E5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71713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55084-2422-4679-8830-6F416833B39D}" type="datetimeFigureOut">
              <a:rPr lang="uk-UA" smtClean="0"/>
              <a:t>11.03.2018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E7C5F-7E35-4E7C-9B7C-CB72369C1E5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09862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A55084-2422-4679-8830-6F416833B39D}" type="datetimeFigureOut">
              <a:rPr lang="uk-UA" smtClean="0"/>
              <a:t>11.03.2018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FE7C5F-7E35-4E7C-9B7C-CB72369C1E5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1789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" y="-1"/>
            <a:ext cx="10690234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3651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" y="317"/>
            <a:ext cx="10690575" cy="755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2248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" y="317"/>
            <a:ext cx="10690575" cy="755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9669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" y="317"/>
            <a:ext cx="10689786" cy="7559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9151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" y="317"/>
            <a:ext cx="10689786" cy="7559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9189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" y="317"/>
            <a:ext cx="10690575" cy="755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3859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" y="317"/>
            <a:ext cx="10690575" cy="755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3143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" y="317"/>
            <a:ext cx="10690575" cy="755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2947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" y="317"/>
            <a:ext cx="10690575" cy="755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3391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" y="317"/>
            <a:ext cx="10690575" cy="755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5943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" y="317"/>
            <a:ext cx="10690575" cy="755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7092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" y="317"/>
            <a:ext cx="10690575" cy="755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9156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" y="317"/>
            <a:ext cx="10690575" cy="755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65939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73</TotalTime>
  <Words>0</Words>
  <Application>Microsoft Office PowerPoint</Application>
  <PresentationFormat>Произвольный</PresentationFormat>
  <Paragraphs>0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Lyudmila</dc:creator>
  <cp:lastModifiedBy>Lyudmila</cp:lastModifiedBy>
  <cp:revision>14</cp:revision>
  <dcterms:created xsi:type="dcterms:W3CDTF">2018-03-11T12:45:07Z</dcterms:created>
  <dcterms:modified xsi:type="dcterms:W3CDTF">2018-03-11T15:11:20Z</dcterms:modified>
</cp:coreProperties>
</file>